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4.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5.xml" ContentType="application/vnd.openxmlformats-officedocument.presentationml.comments+xml"/>
  <Override PartName="/ppt/notesSlides/notesSlide45.xml" ContentType="application/vnd.openxmlformats-officedocument.presentationml.notesSlide+xml"/>
  <Override PartName="/ppt/comments/comment6.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7.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401" r:id="rId49"/>
    <p:sldId id="386" r:id="rId50"/>
    <p:sldId id="387" r:id="rId51"/>
    <p:sldId id="298" r:id="rId52"/>
    <p:sldId id="299" r:id="rId53"/>
    <p:sldId id="300" r:id="rId54"/>
    <p:sldId id="302" r:id="rId55"/>
    <p:sldId id="388" r:id="rId56"/>
    <p:sldId id="389" r:id="rId57"/>
    <p:sldId id="392" r:id="rId58"/>
    <p:sldId id="391" r:id="rId59"/>
    <p:sldId id="397" r:id="rId60"/>
    <p:sldId id="398" r:id="rId61"/>
    <p:sldId id="399" r:id="rId62"/>
    <p:sldId id="393" r:id="rId63"/>
    <p:sldId id="394" r:id="rId64"/>
    <p:sldId id="396" r:id="rId65"/>
    <p:sldId id="297" r:id="rId66"/>
    <p:sldId id="304" r:id="rId67"/>
    <p:sldId id="303" r:id="rId68"/>
    <p:sldId id="305" r:id="rId69"/>
    <p:sldId id="390" r:id="rId70"/>
    <p:sldId id="400" r:id="rId71"/>
  </p:sldIdLst>
  <p:sldSz cx="18288000" cy="10287000"/>
  <p:notesSz cx="6858000" cy="9144000"/>
  <p:embeddedFontLst>
    <p:embeddedFont>
      <p:font typeface="Calibri" panose="020F0502020204030204" pitchFamily="34" charset="0"/>
      <p:regular r:id="rId73"/>
      <p:bold r:id="rId74"/>
      <p:italic r:id="rId75"/>
      <p:boldItalic r:id="rId76"/>
    </p:embeddedFont>
    <p:embeddedFont>
      <p:font typeface="Gidole" panose="02000503000000000000" pitchFamily="50" charset="0"/>
      <p:regular r:id="rId77"/>
    </p:embeddedFont>
    <p:embeddedFont>
      <p:font typeface="League Spartan" panose="020B0604020202020204" charset="0"/>
      <p:regular r:id="rId78"/>
    </p:embeddedFont>
    <p:embeddedFont>
      <p:font typeface="Open Sans Extra Bold" panose="020B0604020202020204" charset="0"/>
      <p:regular r:id="rId79"/>
    </p:embeddedFont>
    <p:embeddedFont>
      <p:font typeface="Roboto" panose="02000000000000000000" pitchFamily="2" charset="0"/>
      <p:regular r:id="rId80"/>
      <p:bold r:id="rId81"/>
    </p:embeddedFont>
    <p:embeddedFont>
      <p:font typeface="Roboto Mono" pitchFamily="2" charset="0"/>
      <p:regular r:id="rId82"/>
      <p:bold r:id="rId83"/>
      <p:italic r:id="rId84"/>
      <p:bold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386"/>
            <p14:sldId id="387"/>
          </p14:sldIdLst>
        </p14:section>
        <p14:section name="6. VLOOKUP meet join" id="{B9543CC9-49A7-4FC2-9E76-33055CDDF8FE}">
          <p14:sldIdLst>
            <p14:sldId id="298"/>
            <p14:sldId id="299"/>
            <p14:sldId id="300"/>
            <p14:sldId id="302"/>
            <p14:sldId id="388"/>
            <p14:sldId id="389"/>
            <p14:sldId id="392"/>
            <p14:sldId id="391"/>
            <p14:sldId id="397"/>
            <p14:sldId id="398"/>
            <p14:sldId id="399"/>
            <p14:sldId id="393"/>
            <p14:sldId id="394"/>
            <p14:sldId id="396"/>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8" autoAdjust="0"/>
    <p:restoredTop sz="79213" autoAdjust="0"/>
  </p:normalViewPr>
  <p:slideViewPr>
    <p:cSldViewPr>
      <p:cViewPr varScale="1">
        <p:scale>
          <a:sx n="63" d="100"/>
          <a:sy n="63" d="100"/>
        </p:scale>
        <p:origin x="504" y="90"/>
      </p:cViewPr>
      <p:guideLst>
        <p:guide orient="horz" pos="2160"/>
        <p:guide pos="2880"/>
      </p:guideLst>
    </p:cSldViewPr>
  </p:slideViewPr>
  <p:outlineViewPr>
    <p:cViewPr>
      <p:scale>
        <a:sx n="33" d="100"/>
        <a:sy n="33" d="100"/>
      </p:scale>
      <p:origin x="0" y="0"/>
    </p:cViewPr>
  </p:outlineViewPr>
  <p:notesTextViewPr>
    <p:cViewPr>
      <p:scale>
        <a:sx n="173" d="100"/>
        <a:sy n="173"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8:59.310" idx="1">
    <p:pos x="8592" y="3302"/>
    <p:text>Change title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18:49:39.509" idx="3">
    <p:pos x="879" y="4354"/>
    <p:text>Update this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2-15T10:52:00.464" idx="7">
    <p:pos x="9232" y="456"/>
    <p:text>Replace these with the ones that you made</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2-15T10:16:01.286" idx="6">
    <p:pos x="9793" y="816"/>
    <p:text>Work on setting this to Stringfest branding</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07423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github.com/summerofgeorge/olt-intro-to-excel-power-query/raw/master/1-power-query-as-etl/wholesale-customers.xls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star.xlsx"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computers.xlsx"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4-transforming-rows/office-rsvps.xlsx" TargetMode="Externa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28.jpeg"/></Relationships>
</file>

<file path=ppt/slides/_rels/slide5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comments" Target="../comments/comment6.xml"/><Relationship Id="rId5" Type="http://schemas.openxmlformats.org/officeDocument/2006/relationships/hyperlink" Target="https://github.com/gadenbuie/tidyexplain#mutating-joins" TargetMode="Externa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gif"/><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30.gif"/></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7.xml"/><Relationship Id="rId4" Type="http://schemas.openxmlformats.org/officeDocument/2006/relationships/hyperlink" Target="https://www.powerbi-pro.com/en/power-bi-seven-types-of-table-join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INTRODUCTION TO POWER QUERY FOR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667000" y="723900"/>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hlinkClick r:id="rId4"/>
              </a:rPr>
              <a:t>wholesale-customers.xlsx</a:t>
            </a:r>
            <a:endParaRPr lang="en-US" sz="3600" dirty="0">
              <a:latin typeface="Roboto Mono" pitchFamily="2" charset="0"/>
              <a:ea typeface="Roboto Mono" pitchFamily="2" charset="0"/>
            </a:endParaRP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0896600" y="44623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0875227" y="465281"/>
            <a:ext cx="5840082" cy="9204601"/>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star.xlsx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in Power Query</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computers.xlsx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office-rsvps.xlsx</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440120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hof_inducted.xlsx, hof_not_inducted.xlsx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endParaRPr lang="en-US" sz="4000" dirty="0">
              <a:latin typeface="Roboto Mono" pitchFamily="2" charset="0"/>
              <a:ea typeface="Roboto Mono" pitchFamily="2" charset="0"/>
            </a:endParaRP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77000" y="241393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8" y="2400300"/>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376892"/>
            <a:ext cx="11302158" cy="1463221"/>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League Spartan Bold"/>
              </a:rPr>
              <a:t>INNER JOIN:</a:t>
            </a:r>
          </a:p>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4"/>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Tree>
    <p:extLst>
      <p:ext uri="{BB962C8B-B14F-4D97-AF65-F5344CB8AC3E}">
        <p14:creationId xmlns:p14="http://schemas.microsoft.com/office/powerpoint/2010/main" val="1514342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3076" name="Picture 4">
            <a:extLst>
              <a:ext uri="{FF2B5EF4-FFF2-40B4-BE49-F238E27FC236}">
                <a16:creationId xmlns:a16="http://schemas.microsoft.com/office/drawing/2014/main" id="{ED8B337D-38DC-4E33-9355-A5E83DEBDF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6821" y="695391"/>
            <a:ext cx="10391857" cy="1039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785442" y="376892"/>
            <a:ext cx="11302158" cy="1461939"/>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League Spartan Bold"/>
              </a:rPr>
              <a:t>LEFT </a:t>
            </a:r>
            <a:r>
              <a:rPr lang="en-US" sz="3200" b="1" spc="160" dirty="0">
                <a:solidFill>
                  <a:srgbClr val="000000"/>
                </a:solidFill>
                <a:latin typeface="League Spartan Bold"/>
              </a:rPr>
              <a:t>OUTER JOIN:</a:t>
            </a:r>
          </a:p>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10687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a:t>
            </a:r>
          </a:p>
        </p:txBody>
      </p:sp>
    </p:spTree>
    <p:extLst>
      <p:ext uri="{BB962C8B-B14F-4D97-AF65-F5344CB8AC3E}">
        <p14:creationId xmlns:p14="http://schemas.microsoft.com/office/powerpoint/2010/main" val="2897006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8" name="Picture 2">
            <a:extLst>
              <a:ext uri="{FF2B5EF4-FFF2-40B4-BE49-F238E27FC236}">
                <a16:creationId xmlns:a16="http://schemas.microsoft.com/office/drawing/2014/main" id="{2AADA6B3-4695-4099-AF25-51D12A045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195" y="1294771"/>
            <a:ext cx="12805610" cy="76974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https://www.powerbi-pro.com/en/power-bi-seven-types-of-table-joins/</a:t>
            </a:r>
            <a:r>
              <a:rPr lang="en-US" dirty="0">
                <a:latin typeface="Gidole" panose="02000503000000000000" pitchFamily="50" charset="0"/>
              </a:rPr>
              <a:t>  </a:t>
            </a:r>
          </a:p>
        </p:txBody>
      </p:sp>
    </p:spTree>
    <p:extLst>
      <p:ext uri="{BB962C8B-B14F-4D97-AF65-F5344CB8AC3E}">
        <p14:creationId xmlns:p14="http://schemas.microsoft.com/office/powerpoint/2010/main" val="3158039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spTree>
    <p:extLst>
      <p:ext uri="{BB962C8B-B14F-4D97-AF65-F5344CB8AC3E}">
        <p14:creationId xmlns:p14="http://schemas.microsoft.com/office/powerpoint/2010/main" val="3840945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chemeClr val="tx1"/>
                  </a:solidFill>
                  <a:latin typeface="Gidole" panose="02000503000000000000" pitchFamily="50" charset="0"/>
                </a:rPr>
                <a:t>Football</a:t>
              </a: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645920" y="4231927"/>
            <a:ext cx="60198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chemeClr val="bg1"/>
                  </a:solidFill>
                  <a:latin typeface="Gidole" panose="02000503000000000000" pitchFamily="50" charset="0"/>
                </a:rPr>
                <a:t>Football</a:t>
              </a:r>
              <a:endParaRPr lang="en-US" sz="28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Gidole" panose="02000503000000000000" pitchFamily="50" charset="0"/>
                </a:rPr>
                <a:t>Baseball</a:t>
              </a:r>
              <a:endParaRPr lang="en-US" sz="28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561320" y="4156739"/>
            <a:ext cx="60198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championships-2.xlsx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494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646331"/>
            </a:xfrm>
            <a:prstGeom prst="rect">
              <a:avLst/>
            </a:prstGeom>
            <a:noFill/>
          </p:spPr>
          <p:txBody>
            <a:bodyPr wrap="square" rtlCol="0">
              <a:spAutoFit/>
            </a:bodyPr>
            <a:lstStyle/>
            <a:p>
              <a:pPr algn="ctr"/>
              <a:r>
                <a:rPr lang="en-US" sz="36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TotalTime>
  <Words>3773</Words>
  <Application>Microsoft Office PowerPoint</Application>
  <PresentationFormat>Custom</PresentationFormat>
  <Paragraphs>388</Paragraphs>
  <Slides>70</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Roboto Mono</vt:lpstr>
      <vt:lpstr>League Spartan Bold</vt:lpstr>
      <vt:lpstr>Roboto</vt:lpstr>
      <vt:lpstr>Calibri</vt:lpstr>
      <vt:lpstr>Gidole</vt:lpstr>
      <vt:lpstr>Arial</vt:lpstr>
      <vt:lpstr>League Spartan Italics</vt:lpstr>
      <vt:lpstr>Open Sans Extra Bold</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78</cp:revision>
  <dcterms:created xsi:type="dcterms:W3CDTF">2006-08-16T00:00:00Z</dcterms:created>
  <dcterms:modified xsi:type="dcterms:W3CDTF">2020-02-15T17:52:48Z</dcterms:modified>
  <dc:identifier>DADurESpNu8</dc:identifier>
</cp:coreProperties>
</file>